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92f0277e31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92f0277e31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92f0277e31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92f0277e31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92f0277e31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92f0277e31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53075" y="1415875"/>
            <a:ext cx="2437850" cy="2311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04800" y="304800"/>
            <a:ext cx="1343025" cy="24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READY hemsida</a:t>
            </a:r>
            <a:endParaRPr/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76825" y="1404675"/>
            <a:ext cx="2590350" cy="2590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Får vi be om din mejl för att visa att du fått infon idag?</a:t>
            </a:r>
            <a:endParaRPr/>
          </a:p>
        </p:txBody>
      </p:sp>
      <p:pic>
        <p:nvPicPr>
          <p:cNvPr id="67" name="Google Shape;6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32388" y="1408475"/>
            <a:ext cx="3079225" cy="3079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2046450" y="193225"/>
            <a:ext cx="5051100" cy="461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v" sz="1800">
                <a:solidFill>
                  <a:schemeClr val="dk2"/>
                </a:solidFill>
              </a:rPr>
              <a:t>Tusen tack Törnströmska gymnasiet!</a:t>
            </a:r>
            <a:endParaRPr/>
          </a:p>
        </p:txBody>
      </p:sp>
      <p:sp>
        <p:nvSpPr>
          <p:cNvPr id="73" name="Google Shape;73;p16"/>
          <p:cNvSpPr txBox="1"/>
          <p:nvPr/>
        </p:nvSpPr>
        <p:spPr>
          <a:xfrm>
            <a:off x="9406750" y="1624725"/>
            <a:ext cx="6263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